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9" r:id="rId7"/>
    <p:sldId id="293" r:id="rId8"/>
    <p:sldId id="260" r:id="rId9"/>
    <p:sldId id="270" r:id="rId10"/>
    <p:sldId id="271" r:id="rId11"/>
    <p:sldId id="272" r:id="rId12"/>
    <p:sldId id="273" r:id="rId13"/>
    <p:sldId id="275" r:id="rId14"/>
    <p:sldId id="274" r:id="rId15"/>
    <p:sldId id="277" r:id="rId16"/>
    <p:sldId id="263" r:id="rId17"/>
    <p:sldId id="261" r:id="rId18"/>
    <p:sldId id="262" r:id="rId19"/>
    <p:sldId id="278" r:id="rId20"/>
    <p:sldId id="264" r:id="rId21"/>
    <p:sldId id="276" r:id="rId22"/>
    <p:sldId id="281" r:id="rId23"/>
    <p:sldId id="266" r:id="rId24"/>
    <p:sldId id="279" r:id="rId25"/>
    <p:sldId id="286" r:id="rId26"/>
    <p:sldId id="280" r:id="rId27"/>
    <p:sldId id="282" r:id="rId28"/>
    <p:sldId id="284" r:id="rId29"/>
    <p:sldId id="283" r:id="rId30"/>
    <p:sldId id="285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563FC-0042-46E3-B1EC-CC7AA4A7535D}" v="21" dt="2021-11-12T15:56:2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s Zubavicius" userId="bca8522f-fc01-48b8-9908-90d3cb9c69c2" providerId="ADAL" clId="{A40563FC-0042-46E3-B1EC-CC7AA4A7535D}"/>
    <pc:docChg chg="undo custSel addSld modSld">
      <pc:chgData name="Romas Zubavicius" userId="bca8522f-fc01-48b8-9908-90d3cb9c69c2" providerId="ADAL" clId="{A40563FC-0042-46E3-B1EC-CC7AA4A7535D}" dt="2021-11-12T15:57:31.429" v="1177" actId="20577"/>
      <pc:docMkLst>
        <pc:docMk/>
      </pc:docMkLst>
      <pc:sldChg chg="modSp new mod">
        <pc:chgData name="Romas Zubavicius" userId="bca8522f-fc01-48b8-9908-90d3cb9c69c2" providerId="ADAL" clId="{A40563FC-0042-46E3-B1EC-CC7AA4A7535D}" dt="2021-11-12T13:24:33.180" v="75" actId="20577"/>
        <pc:sldMkLst>
          <pc:docMk/>
          <pc:sldMk cId="737625246" sldId="256"/>
        </pc:sldMkLst>
        <pc:spChg chg="mod">
          <ac:chgData name="Romas Zubavicius" userId="bca8522f-fc01-48b8-9908-90d3cb9c69c2" providerId="ADAL" clId="{A40563FC-0042-46E3-B1EC-CC7AA4A7535D}" dt="2021-11-12T13:24:24.160" v="30" actId="20577"/>
          <ac:spMkLst>
            <pc:docMk/>
            <pc:sldMk cId="737625246" sldId="256"/>
            <ac:spMk id="2" creationId="{D78823CB-F935-4570-953B-3FF095A9DE5A}"/>
          </ac:spMkLst>
        </pc:spChg>
        <pc:spChg chg="mod">
          <ac:chgData name="Romas Zubavicius" userId="bca8522f-fc01-48b8-9908-90d3cb9c69c2" providerId="ADAL" clId="{A40563FC-0042-46E3-B1EC-CC7AA4A7535D}" dt="2021-11-12T13:24:33.180" v="75" actId="20577"/>
          <ac:spMkLst>
            <pc:docMk/>
            <pc:sldMk cId="737625246" sldId="256"/>
            <ac:spMk id="3" creationId="{25774C02-6E7F-46B1-A540-EA3653A560DD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3:29:51.669" v="232" actId="1076"/>
        <pc:sldMkLst>
          <pc:docMk/>
          <pc:sldMk cId="1352991207" sldId="257"/>
        </pc:sldMkLst>
        <pc:spChg chg="mod">
          <ac:chgData name="Romas Zubavicius" userId="bca8522f-fc01-48b8-9908-90d3cb9c69c2" providerId="ADAL" clId="{A40563FC-0042-46E3-B1EC-CC7AA4A7535D}" dt="2021-11-12T13:28:52.674" v="161" actId="20577"/>
          <ac:spMkLst>
            <pc:docMk/>
            <pc:sldMk cId="1352991207" sldId="257"/>
            <ac:spMk id="2" creationId="{EEF90057-D3A7-4728-8036-C12B989DFDF2}"/>
          </ac:spMkLst>
        </pc:spChg>
        <pc:spChg chg="del">
          <ac:chgData name="Romas Zubavicius" userId="bca8522f-fc01-48b8-9908-90d3cb9c69c2" providerId="ADAL" clId="{A40563FC-0042-46E3-B1EC-CC7AA4A7535D}" dt="2021-11-12T13:27:54.705" v="77"/>
          <ac:spMkLst>
            <pc:docMk/>
            <pc:sldMk cId="1352991207" sldId="257"/>
            <ac:spMk id="3" creationId="{191609D8-4D73-46EF-B46C-A4734D335577}"/>
          </ac:spMkLst>
        </pc:spChg>
        <pc:spChg chg="add mod">
          <ac:chgData name="Romas Zubavicius" userId="bca8522f-fc01-48b8-9908-90d3cb9c69c2" providerId="ADAL" clId="{A40563FC-0042-46E3-B1EC-CC7AA4A7535D}" dt="2021-11-12T13:29:10.369" v="195" actId="1037"/>
          <ac:spMkLst>
            <pc:docMk/>
            <pc:sldMk cId="1352991207" sldId="257"/>
            <ac:spMk id="6" creationId="{7E70D870-3E39-4CCF-9BF1-135BBA749B1A}"/>
          </ac:spMkLst>
        </pc:spChg>
        <pc:picChg chg="add mod">
          <ac:chgData name="Romas Zubavicius" userId="bca8522f-fc01-48b8-9908-90d3cb9c69c2" providerId="ADAL" clId="{A40563FC-0042-46E3-B1EC-CC7AA4A7535D}" dt="2021-11-12T13:29:41.290" v="230" actId="1037"/>
          <ac:picMkLst>
            <pc:docMk/>
            <pc:sldMk cId="1352991207" sldId="257"/>
            <ac:picMk id="5" creationId="{8F363392-7A52-42B1-B4CE-2F30C399D17C}"/>
          </ac:picMkLst>
        </pc:picChg>
        <pc:picChg chg="add mod">
          <ac:chgData name="Romas Zubavicius" userId="bca8522f-fc01-48b8-9908-90d3cb9c69c2" providerId="ADAL" clId="{A40563FC-0042-46E3-B1EC-CC7AA4A7535D}" dt="2021-11-12T13:29:51.669" v="232" actId="1076"/>
          <ac:picMkLst>
            <pc:docMk/>
            <pc:sldMk cId="1352991207" sldId="257"/>
            <ac:picMk id="8" creationId="{CA5C1D2F-CC81-4D4F-9D0F-776044603AC8}"/>
          </ac:picMkLst>
        </pc:picChg>
      </pc:sldChg>
      <pc:sldChg chg="addSp delSp modSp new mod">
        <pc:chgData name="Romas Zubavicius" userId="bca8522f-fc01-48b8-9908-90d3cb9c69c2" providerId="ADAL" clId="{A40563FC-0042-46E3-B1EC-CC7AA4A7535D}" dt="2021-11-12T15:13:02.218" v="503" actId="20577"/>
        <pc:sldMkLst>
          <pc:docMk/>
          <pc:sldMk cId="3367735995" sldId="258"/>
        </pc:sldMkLst>
        <pc:spChg chg="del">
          <ac:chgData name="Romas Zubavicius" userId="bca8522f-fc01-48b8-9908-90d3cb9c69c2" providerId="ADAL" clId="{A40563FC-0042-46E3-B1EC-CC7AA4A7535D}" dt="2021-11-12T13:30:54.952" v="234" actId="478"/>
          <ac:spMkLst>
            <pc:docMk/>
            <pc:sldMk cId="3367735995" sldId="258"/>
            <ac:spMk id="3" creationId="{BD1E605A-1279-4CC0-AFB6-173A79809A1E}"/>
          </ac:spMkLst>
        </pc:spChg>
        <pc:spChg chg="add mod">
          <ac:chgData name="Romas Zubavicius" userId="bca8522f-fc01-48b8-9908-90d3cb9c69c2" providerId="ADAL" clId="{A40563FC-0042-46E3-B1EC-CC7AA4A7535D}" dt="2021-11-12T13:32:32.655" v="248" actId="1076"/>
          <ac:spMkLst>
            <pc:docMk/>
            <pc:sldMk cId="3367735995" sldId="258"/>
            <ac:spMk id="4" creationId="{E2DC36A4-A50A-4F6C-8D2F-B5DF5A7347C4}"/>
          </ac:spMkLst>
        </pc:spChg>
        <pc:spChg chg="add del mod">
          <ac:chgData name="Romas Zubavicius" userId="bca8522f-fc01-48b8-9908-90d3cb9c69c2" providerId="ADAL" clId="{A40563FC-0042-46E3-B1EC-CC7AA4A7535D}" dt="2021-11-12T13:33:48.713" v="267"/>
          <ac:spMkLst>
            <pc:docMk/>
            <pc:sldMk cId="3367735995" sldId="258"/>
            <ac:spMk id="15" creationId="{AA6416D2-8788-42D5-8ACB-73DE334066D3}"/>
          </ac:spMkLst>
        </pc:spChg>
        <pc:spChg chg="add mod">
          <ac:chgData name="Romas Zubavicius" userId="bca8522f-fc01-48b8-9908-90d3cb9c69c2" providerId="ADAL" clId="{A40563FC-0042-46E3-B1EC-CC7AA4A7535D}" dt="2021-11-12T15:10:48.473" v="420" actId="20577"/>
          <ac:spMkLst>
            <pc:docMk/>
            <pc:sldMk cId="3367735995" sldId="258"/>
            <ac:spMk id="16" creationId="{80A46883-CDD5-45D2-95BD-6304B443390D}"/>
          </ac:spMkLst>
        </pc:spChg>
        <pc:spChg chg="add mod">
          <ac:chgData name="Romas Zubavicius" userId="bca8522f-fc01-48b8-9908-90d3cb9c69c2" providerId="ADAL" clId="{A40563FC-0042-46E3-B1EC-CC7AA4A7535D}" dt="2021-11-12T15:11:12.760" v="436" actId="14100"/>
          <ac:spMkLst>
            <pc:docMk/>
            <pc:sldMk cId="3367735995" sldId="258"/>
            <ac:spMk id="17" creationId="{9E47982B-3269-4B97-9B76-C05FD60DCC66}"/>
          </ac:spMkLst>
        </pc:spChg>
        <pc:spChg chg="add mod">
          <ac:chgData name="Romas Zubavicius" userId="bca8522f-fc01-48b8-9908-90d3cb9c69c2" providerId="ADAL" clId="{A40563FC-0042-46E3-B1EC-CC7AA4A7535D}" dt="2021-11-12T15:11:33.040" v="464" actId="20577"/>
          <ac:spMkLst>
            <pc:docMk/>
            <pc:sldMk cId="3367735995" sldId="258"/>
            <ac:spMk id="18" creationId="{ACA09C0D-3A56-4474-A5A7-A75B23411DD4}"/>
          </ac:spMkLst>
        </pc:spChg>
        <pc:spChg chg="add mod">
          <ac:chgData name="Romas Zubavicius" userId="bca8522f-fc01-48b8-9908-90d3cb9c69c2" providerId="ADAL" clId="{A40563FC-0042-46E3-B1EC-CC7AA4A7535D}" dt="2021-11-12T15:13:02.218" v="503" actId="20577"/>
          <ac:spMkLst>
            <pc:docMk/>
            <pc:sldMk cId="3367735995" sldId="258"/>
            <ac:spMk id="19" creationId="{6826A76F-A0C7-49B3-A4D2-88C582A74F34}"/>
          </ac:spMkLst>
        </pc:sp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6" creationId="{B65CC8FD-A084-4908-AAF8-17A3341EB540}"/>
          </ac:cxnSpMkLst>
        </pc:cxn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7" creationId="{0D3C0790-D326-4438-B2B9-4BD8394E10BD}"/>
          </ac:cxnSpMkLst>
        </pc:cxnChg>
        <pc:cxnChg chg="add mod">
          <ac:chgData name="Romas Zubavicius" userId="bca8522f-fc01-48b8-9908-90d3cb9c69c2" providerId="ADAL" clId="{A40563FC-0042-46E3-B1EC-CC7AA4A7535D}" dt="2021-11-12T13:32:45.389" v="252" actId="14100"/>
          <ac:cxnSpMkLst>
            <pc:docMk/>
            <pc:sldMk cId="3367735995" sldId="258"/>
            <ac:cxnSpMk id="12" creationId="{668B33B1-4FEB-48D2-89EE-CD0BAFE702CC}"/>
          </ac:cxnSpMkLst>
        </pc:cxnChg>
      </pc:sldChg>
      <pc:sldChg chg="modSp new mod">
        <pc:chgData name="Romas Zubavicius" userId="bca8522f-fc01-48b8-9908-90d3cb9c69c2" providerId="ADAL" clId="{A40563FC-0042-46E3-B1EC-CC7AA4A7535D}" dt="2021-11-12T13:37:01.631" v="415" actId="14"/>
        <pc:sldMkLst>
          <pc:docMk/>
          <pc:sldMk cId="1071321425" sldId="259"/>
        </pc:sldMkLst>
        <pc:spChg chg="mod">
          <ac:chgData name="Romas Zubavicius" userId="bca8522f-fc01-48b8-9908-90d3cb9c69c2" providerId="ADAL" clId="{A40563FC-0042-46E3-B1EC-CC7AA4A7535D}" dt="2021-11-12T13:34:08.984" v="293" actId="20577"/>
          <ac:spMkLst>
            <pc:docMk/>
            <pc:sldMk cId="1071321425" sldId="259"/>
            <ac:spMk id="2" creationId="{45E45AB6-09D2-4B89-A105-D5F8E3CEECDA}"/>
          </ac:spMkLst>
        </pc:spChg>
        <pc:spChg chg="mod">
          <ac:chgData name="Romas Zubavicius" userId="bca8522f-fc01-48b8-9908-90d3cb9c69c2" providerId="ADAL" clId="{A40563FC-0042-46E3-B1EC-CC7AA4A7535D}" dt="2021-11-12T13:37:01.631" v="415" actId="14"/>
          <ac:spMkLst>
            <pc:docMk/>
            <pc:sldMk cId="1071321425" sldId="259"/>
            <ac:spMk id="3" creationId="{682B7CE4-8B1A-4EF0-A52F-B481C1BB4E34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4:38.559" v="964" actId="20577"/>
        <pc:sldMkLst>
          <pc:docMk/>
          <pc:sldMk cId="3431422623" sldId="260"/>
        </pc:sldMkLst>
        <pc:spChg chg="mod">
          <ac:chgData name="Romas Zubavicius" userId="bca8522f-fc01-48b8-9908-90d3cb9c69c2" providerId="ADAL" clId="{A40563FC-0042-46E3-B1EC-CC7AA4A7535D}" dt="2021-11-12T15:54:38.559" v="964" actId="20577"/>
          <ac:spMkLst>
            <pc:docMk/>
            <pc:sldMk cId="3431422623" sldId="260"/>
            <ac:spMk id="2" creationId="{19380F5E-41A7-4DBC-A5EC-A6B085B7E1C3}"/>
          </ac:spMkLst>
        </pc:spChg>
        <pc:spChg chg="mod">
          <ac:chgData name="Romas Zubavicius" userId="bca8522f-fc01-48b8-9908-90d3cb9c69c2" providerId="ADAL" clId="{A40563FC-0042-46E3-B1EC-CC7AA4A7535D}" dt="2021-11-12T15:14:01.794" v="514" actId="20577"/>
          <ac:spMkLst>
            <pc:docMk/>
            <pc:sldMk cId="3431422623" sldId="260"/>
            <ac:spMk id="3" creationId="{3643DCFA-E8EB-4CEF-8B6B-A7E36F03FC23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4" creationId="{3D2CCD92-E9FD-4380-9436-2DD15AF63FA8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8" creationId="{E45EB6F9-B365-4E89-BA78-0CEDD34739A6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9" creationId="{AC93853B-DF13-4F9B-9DFC-486E392BE15D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13" creationId="{8990061B-5F21-4D7F-B6BB-B55FA3A9496A}"/>
          </ac:spMkLst>
        </pc:sp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5" creationId="{8582CD8C-31E6-4F47-8B8C-E443245D6972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6" creationId="{60E575FB-E429-4FED-B30C-FA0865BD386A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7" creationId="{72F97E81-5262-4F1A-B787-9A8DC5B06B3B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0" creationId="{2665EF8A-B0E2-4E85-9A2F-B9EC90526369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1" creationId="{B804DF97-64E7-4CEB-BAB2-4504FE3FC99C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2" creationId="{CE9DDDA6-6395-4F12-891E-0F255A373B47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50:17.366" v="858" actId="5793"/>
        <pc:sldMkLst>
          <pc:docMk/>
          <pc:sldMk cId="467819374" sldId="261"/>
        </pc:sldMkLst>
        <pc:spChg chg="mod">
          <ac:chgData name="Romas Zubavicius" userId="bca8522f-fc01-48b8-9908-90d3cb9c69c2" providerId="ADAL" clId="{A40563FC-0042-46E3-B1EC-CC7AA4A7535D}" dt="2021-11-12T15:29:10.690" v="544" actId="20577"/>
          <ac:spMkLst>
            <pc:docMk/>
            <pc:sldMk cId="467819374" sldId="261"/>
            <ac:spMk id="2" creationId="{03B4E09C-A276-46EC-8487-BB41A0A46F8E}"/>
          </ac:spMkLst>
        </pc:spChg>
        <pc:spChg chg="mod">
          <ac:chgData name="Romas Zubavicius" userId="bca8522f-fc01-48b8-9908-90d3cb9c69c2" providerId="ADAL" clId="{A40563FC-0042-46E3-B1EC-CC7AA4A7535D}" dt="2021-11-12T15:40:15.183" v="755" actId="5793"/>
          <ac:spMkLst>
            <pc:docMk/>
            <pc:sldMk cId="467819374" sldId="261"/>
            <ac:spMk id="3" creationId="{985890B0-8FB2-4CB4-B5E5-CC049D3D272D}"/>
          </ac:spMkLst>
        </pc:spChg>
        <pc:spChg chg="add del">
          <ac:chgData name="Romas Zubavicius" userId="bca8522f-fc01-48b8-9908-90d3cb9c69c2" providerId="ADAL" clId="{A40563FC-0042-46E3-B1EC-CC7AA4A7535D}" dt="2021-11-12T15:29:23.367" v="554" actId="22"/>
          <ac:spMkLst>
            <pc:docMk/>
            <pc:sldMk cId="467819374" sldId="261"/>
            <ac:spMk id="5" creationId="{F9033EC1-A1C6-45E1-8F95-4C6914B7F619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6" creationId="{DB0408EA-4BEC-4325-8A58-65AD58F5E4A5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10" creationId="{BA07E404-17CB-4E12-8C2E-7E9AF7028824}"/>
          </ac:spMkLst>
        </pc:spChg>
        <pc:spChg chg="add mod">
          <ac:chgData name="Romas Zubavicius" userId="bca8522f-fc01-48b8-9908-90d3cb9c69c2" providerId="ADAL" clId="{A40563FC-0042-46E3-B1EC-CC7AA4A7535D}" dt="2021-11-12T15:30:25.342" v="586" actId="1076"/>
          <ac:spMkLst>
            <pc:docMk/>
            <pc:sldMk cId="467819374" sldId="261"/>
            <ac:spMk id="11" creationId="{F43E6207-71E0-4AC5-B915-B65AA320E2BB}"/>
          </ac:spMkLst>
        </pc:spChg>
        <pc:spChg chg="add mod">
          <ac:chgData name="Romas Zubavicius" userId="bca8522f-fc01-48b8-9908-90d3cb9c69c2" providerId="ADAL" clId="{A40563FC-0042-46E3-B1EC-CC7AA4A7535D}" dt="2021-11-12T15:50:17.366" v="858" actId="5793"/>
          <ac:spMkLst>
            <pc:docMk/>
            <pc:sldMk cId="467819374" sldId="261"/>
            <ac:spMk id="15" creationId="{4E1B9E5E-A42B-4F7D-9E60-ED03633850CC}"/>
          </ac:spMkLst>
        </pc:sp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7" creationId="{74BB1E5E-7A6A-4192-A341-9CF113F4DEE8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8" creationId="{CC98C479-B052-497E-81DB-60B7CCEB8526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9" creationId="{9DCD171B-7642-46C6-9C8F-0BF96E74093B}"/>
          </ac:cxnSpMkLst>
        </pc:cxnChg>
        <pc:cxnChg chg="add mod">
          <ac:chgData name="Romas Zubavicius" userId="bca8522f-fc01-48b8-9908-90d3cb9c69c2" providerId="ADAL" clId="{A40563FC-0042-46E3-B1EC-CC7AA4A7535D}" dt="2021-11-12T15:30:20.482" v="585" actId="14100"/>
          <ac:cxnSpMkLst>
            <pc:docMk/>
            <pc:sldMk cId="467819374" sldId="261"/>
            <ac:cxnSpMk id="12" creationId="{F8B4E078-30DC-4664-8F5C-A456BD26C836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45:35.768" v="796" actId="14100"/>
        <pc:sldMkLst>
          <pc:docMk/>
          <pc:sldMk cId="3689991879" sldId="262"/>
        </pc:sldMkLst>
        <pc:spChg chg="mod">
          <ac:chgData name="Romas Zubavicius" userId="bca8522f-fc01-48b8-9908-90d3cb9c69c2" providerId="ADAL" clId="{A40563FC-0042-46E3-B1EC-CC7AA4A7535D}" dt="2021-11-12T15:44:37.314" v="782" actId="1076"/>
          <ac:spMkLst>
            <pc:docMk/>
            <pc:sldMk cId="3689991879" sldId="262"/>
            <ac:spMk id="2" creationId="{139ACD00-8CAE-4B34-B003-B0314897DC48}"/>
          </ac:spMkLst>
        </pc:spChg>
        <pc:spChg chg="del">
          <ac:chgData name="Romas Zubavicius" userId="bca8522f-fc01-48b8-9908-90d3cb9c69c2" providerId="ADAL" clId="{A40563FC-0042-46E3-B1EC-CC7AA4A7535D}" dt="2021-11-12T15:44:30.556" v="778" actId="478"/>
          <ac:spMkLst>
            <pc:docMk/>
            <pc:sldMk cId="3689991879" sldId="262"/>
            <ac:spMk id="3" creationId="{748DC0A7-D48A-4457-9492-F93277D66BA9}"/>
          </ac:spMkLst>
        </pc:spChg>
        <pc:spChg chg="add mod">
          <ac:chgData name="Romas Zubavicius" userId="bca8522f-fc01-48b8-9908-90d3cb9c69c2" providerId="ADAL" clId="{A40563FC-0042-46E3-B1EC-CC7AA4A7535D}" dt="2021-11-12T15:44:48.211" v="783" actId="164"/>
          <ac:spMkLst>
            <pc:docMk/>
            <pc:sldMk cId="3689991879" sldId="262"/>
            <ac:spMk id="4" creationId="{0C8DCA2B-3BD2-4736-9050-617325F67D26}"/>
          </ac:spMkLst>
        </pc:spChg>
        <pc:spChg chg="add mod">
          <ac:chgData name="Romas Zubavicius" userId="bca8522f-fc01-48b8-9908-90d3cb9c69c2" providerId="ADAL" clId="{A40563FC-0042-46E3-B1EC-CC7AA4A7535D}" dt="2021-11-12T15:45:26.027" v="794" actId="1076"/>
          <ac:spMkLst>
            <pc:docMk/>
            <pc:sldMk cId="3689991879" sldId="262"/>
            <ac:spMk id="8" creationId="{172EB3E3-AFE0-4A74-8B5C-6E15CCF9BC46}"/>
          </ac:spMkLst>
        </pc:spChg>
        <pc:spChg chg="mod">
          <ac:chgData name="Romas Zubavicius" userId="bca8522f-fc01-48b8-9908-90d3cb9c69c2" providerId="ADAL" clId="{A40563FC-0042-46E3-B1EC-CC7AA4A7535D}" dt="2021-11-12T15:44:57.278" v="785"/>
          <ac:spMkLst>
            <pc:docMk/>
            <pc:sldMk cId="3689991879" sldId="262"/>
            <ac:spMk id="12" creationId="{1F8E1FCA-48AC-48BB-AB04-6F01AA945637}"/>
          </ac:spMkLst>
        </pc:spChg>
        <pc:grpChg chg="add mod">
          <ac:chgData name="Romas Zubavicius" userId="bca8522f-fc01-48b8-9908-90d3cb9c69c2" providerId="ADAL" clId="{A40563FC-0042-46E3-B1EC-CC7AA4A7535D}" dt="2021-11-12T15:45:04.441" v="787" actId="1076"/>
          <ac:grpSpMkLst>
            <pc:docMk/>
            <pc:sldMk cId="3689991879" sldId="262"/>
            <ac:grpSpMk id="10" creationId="{D3D44DCD-592F-4934-9380-76665FD49840}"/>
          </ac:grpSpMkLst>
        </pc:grpChg>
        <pc:grpChg chg="add mod">
          <ac:chgData name="Romas Zubavicius" userId="bca8522f-fc01-48b8-9908-90d3cb9c69c2" providerId="ADAL" clId="{A40563FC-0042-46E3-B1EC-CC7AA4A7535D}" dt="2021-11-12T15:45:07.398" v="788" actId="1076"/>
          <ac:grpSpMkLst>
            <pc:docMk/>
            <pc:sldMk cId="3689991879" sldId="262"/>
            <ac:grpSpMk id="11" creationId="{5986151F-ED29-4E9C-804A-35D29A68F0DD}"/>
          </ac:grpSpMkLst>
        </pc:grp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5" creationId="{EFAE691D-6E04-4F15-85BB-F998A861A498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6" creationId="{D07ED127-87E0-4B93-9490-0599FE9F8B43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7" creationId="{9D538869-0F80-481D-B077-65FDE2436724}"/>
          </ac:cxnSpMkLst>
        </pc:cxnChg>
        <pc:cxnChg chg="add mod">
          <ac:chgData name="Romas Zubavicius" userId="bca8522f-fc01-48b8-9908-90d3cb9c69c2" providerId="ADAL" clId="{A40563FC-0042-46E3-B1EC-CC7AA4A7535D}" dt="2021-11-12T15:45:35.768" v="796" actId="14100"/>
          <ac:cxnSpMkLst>
            <pc:docMk/>
            <pc:sldMk cId="3689991879" sldId="262"/>
            <ac:cxnSpMk id="9" creationId="{73E42B11-9B74-4733-857B-C68E9D92CCE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3" creationId="{01FF5564-3733-4309-8FC6-9401D3453290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4" creationId="{152FD90F-0702-44DC-9E87-A88AF3CCC7F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5" creationId="{F0FB1252-A133-4A45-A4D5-0E401F33D695}"/>
          </ac:cxnSpMkLst>
        </pc:cxnChg>
        <pc:cxnChg chg="add mod">
          <ac:chgData name="Romas Zubavicius" userId="bca8522f-fc01-48b8-9908-90d3cb9c69c2" providerId="ADAL" clId="{A40563FC-0042-46E3-B1EC-CC7AA4A7535D}" dt="2021-11-12T15:45:29.239" v="795" actId="14100"/>
          <ac:cxnSpMkLst>
            <pc:docMk/>
            <pc:sldMk cId="3689991879" sldId="262"/>
            <ac:cxnSpMk id="16" creationId="{BC62190D-7C68-4C6F-99E0-4826BF664376}"/>
          </ac:cxnSpMkLst>
        </pc:cxnChg>
      </pc:sldChg>
      <pc:sldChg chg="addSp modSp new mod">
        <pc:chgData name="Romas Zubavicius" userId="bca8522f-fc01-48b8-9908-90d3cb9c69c2" providerId="ADAL" clId="{A40563FC-0042-46E3-B1EC-CC7AA4A7535D}" dt="2021-11-12T15:53:38.930" v="954" actId="20577"/>
        <pc:sldMkLst>
          <pc:docMk/>
          <pc:sldMk cId="3655898147" sldId="263"/>
        </pc:sldMkLst>
        <pc:spChg chg="mod">
          <ac:chgData name="Romas Zubavicius" userId="bca8522f-fc01-48b8-9908-90d3cb9c69c2" providerId="ADAL" clId="{A40563FC-0042-46E3-B1EC-CC7AA4A7535D}" dt="2021-11-12T15:35:51.547" v="620" actId="20577"/>
          <ac:spMkLst>
            <pc:docMk/>
            <pc:sldMk cId="3655898147" sldId="263"/>
            <ac:spMk id="2" creationId="{E6AC0FD9-16DA-49DA-ADE7-0441560A35FC}"/>
          </ac:spMkLst>
        </pc:spChg>
        <pc:spChg chg="mod">
          <ac:chgData name="Romas Zubavicius" userId="bca8522f-fc01-48b8-9908-90d3cb9c69c2" providerId="ADAL" clId="{A40563FC-0042-46E3-B1EC-CC7AA4A7535D}" dt="2021-11-12T15:53:38.930" v="954" actId="20577"/>
          <ac:spMkLst>
            <pc:docMk/>
            <pc:sldMk cId="3655898147" sldId="263"/>
            <ac:spMk id="3" creationId="{28916730-FC00-4A4E-8039-207ACA18E15C}"/>
          </ac:spMkLst>
        </pc:spChg>
        <pc:spChg chg="add mod">
          <ac:chgData name="Romas Zubavicius" userId="bca8522f-fc01-48b8-9908-90d3cb9c69c2" providerId="ADAL" clId="{A40563FC-0042-46E3-B1EC-CC7AA4A7535D}" dt="2021-11-12T15:51:45.619" v="914" actId="20577"/>
          <ac:spMkLst>
            <pc:docMk/>
            <pc:sldMk cId="3655898147" sldId="263"/>
            <ac:spMk id="4" creationId="{4C440473-F529-451A-897E-34852930BA3A}"/>
          </ac:spMkLst>
        </pc:spChg>
      </pc:sldChg>
      <pc:sldChg chg="modSp new mod">
        <pc:chgData name="Romas Zubavicius" userId="bca8522f-fc01-48b8-9908-90d3cb9c69c2" providerId="ADAL" clId="{A40563FC-0042-46E3-B1EC-CC7AA4A7535D}" dt="2021-11-12T15:49:49.161" v="824" actId="20577"/>
        <pc:sldMkLst>
          <pc:docMk/>
          <pc:sldMk cId="3991129261" sldId="264"/>
        </pc:sldMkLst>
        <pc:spChg chg="mod">
          <ac:chgData name="Romas Zubavicius" userId="bca8522f-fc01-48b8-9908-90d3cb9c69c2" providerId="ADAL" clId="{A40563FC-0042-46E3-B1EC-CC7AA4A7535D}" dt="2021-11-12T15:49:49.161" v="824" actId="20577"/>
          <ac:spMkLst>
            <pc:docMk/>
            <pc:sldMk cId="3991129261" sldId="264"/>
            <ac:spMk id="2" creationId="{CB81F083-E379-42EA-93C1-242C916398EE}"/>
          </ac:spMkLst>
        </pc:spChg>
        <pc:spChg chg="mod">
          <ac:chgData name="Romas Zubavicius" userId="bca8522f-fc01-48b8-9908-90d3cb9c69c2" providerId="ADAL" clId="{A40563FC-0042-46E3-B1EC-CC7AA4A7535D}" dt="2021-11-12T15:47:59.197" v="816"/>
          <ac:spMkLst>
            <pc:docMk/>
            <pc:sldMk cId="3991129261" sldId="264"/>
            <ac:spMk id="3" creationId="{289E854E-692E-4FBE-826F-4DACDC1A6D5F}"/>
          </ac:spMkLst>
        </pc:spChg>
      </pc:sldChg>
      <pc:sldChg chg="modSp new mod">
        <pc:chgData name="Romas Zubavicius" userId="bca8522f-fc01-48b8-9908-90d3cb9c69c2" providerId="ADAL" clId="{A40563FC-0042-46E3-B1EC-CC7AA4A7535D}" dt="2021-11-12T15:54:56.522" v="1009" actId="20577"/>
        <pc:sldMkLst>
          <pc:docMk/>
          <pc:sldMk cId="2580825672" sldId="265"/>
        </pc:sldMkLst>
        <pc:spChg chg="mod">
          <ac:chgData name="Romas Zubavicius" userId="bca8522f-fc01-48b8-9908-90d3cb9c69c2" providerId="ADAL" clId="{A40563FC-0042-46E3-B1EC-CC7AA4A7535D}" dt="2021-11-12T15:54:56.522" v="1009" actId="20577"/>
          <ac:spMkLst>
            <pc:docMk/>
            <pc:sldMk cId="2580825672" sldId="265"/>
            <ac:spMk id="3" creationId="{D4048E35-14EB-4F7F-832D-378357B5AB21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7:00.190" v="1076" actId="1076"/>
        <pc:sldMkLst>
          <pc:docMk/>
          <pc:sldMk cId="1505611136" sldId="266"/>
        </pc:sldMkLst>
        <pc:spChg chg="mod">
          <ac:chgData name="Romas Zubavicius" userId="bca8522f-fc01-48b8-9908-90d3cb9c69c2" providerId="ADAL" clId="{A40563FC-0042-46E3-B1EC-CC7AA4A7535D}" dt="2021-11-12T15:57:00.190" v="1076" actId="1076"/>
          <ac:spMkLst>
            <pc:docMk/>
            <pc:sldMk cId="1505611136" sldId="266"/>
            <ac:spMk id="2" creationId="{03D04F4F-7CA9-45BA-ADC6-D4E91F8B75CF}"/>
          </ac:spMkLst>
        </pc:spChg>
        <pc:spChg chg="del">
          <ac:chgData name="Romas Zubavicius" userId="bca8522f-fc01-48b8-9908-90d3cb9c69c2" providerId="ADAL" clId="{A40563FC-0042-46E3-B1EC-CC7AA4A7535D}" dt="2021-11-12T15:56:29.014" v="1047" actId="478"/>
          <ac:spMkLst>
            <pc:docMk/>
            <pc:sldMk cId="1505611136" sldId="266"/>
            <ac:spMk id="3" creationId="{AFB2FE89-65AE-4F6F-AAB7-2EF4DA4129B8}"/>
          </ac:spMkLst>
        </pc:spChg>
        <pc:spChg chg="add mod">
          <ac:chgData name="Romas Zubavicius" userId="bca8522f-fc01-48b8-9908-90d3cb9c69c2" providerId="ADAL" clId="{A40563FC-0042-46E3-B1EC-CC7AA4A7535D}" dt="2021-11-12T15:56:29.270" v="1048"/>
          <ac:spMkLst>
            <pc:docMk/>
            <pc:sldMk cId="1505611136" sldId="266"/>
            <ac:spMk id="5" creationId="{3FD3CF14-911A-4DF2-AC3A-5065E7BAA14A}"/>
          </ac:spMkLst>
        </pc:spChg>
        <pc:spChg chg="add del mod">
          <ac:chgData name="Romas Zubavicius" userId="bca8522f-fc01-48b8-9908-90d3cb9c69c2" providerId="ADAL" clId="{A40563FC-0042-46E3-B1EC-CC7AA4A7535D}" dt="2021-11-12T15:56:35.906" v="1049" actId="478"/>
          <ac:spMkLst>
            <pc:docMk/>
            <pc:sldMk cId="1505611136" sldId="266"/>
            <ac:spMk id="6" creationId="{BC558A90-3A5A-4522-BB79-0E4FCEB2A327}"/>
          </ac:spMkLst>
        </pc:spChg>
        <pc:spChg chg="add del mod">
          <ac:chgData name="Romas Zubavicius" userId="bca8522f-fc01-48b8-9908-90d3cb9c69c2" providerId="ADAL" clId="{A40563FC-0042-46E3-B1EC-CC7AA4A7535D}" dt="2021-11-12T15:56:39.315" v="1050" actId="478"/>
          <ac:spMkLst>
            <pc:docMk/>
            <pc:sldMk cId="1505611136" sldId="266"/>
            <ac:spMk id="7" creationId="{F571CDEC-D8B8-439E-B695-9D7A1A505707}"/>
          </ac:spMkLst>
        </pc:spChg>
        <pc:spChg chg="add del mod">
          <ac:chgData name="Romas Zubavicius" userId="bca8522f-fc01-48b8-9908-90d3cb9c69c2" providerId="ADAL" clId="{A40563FC-0042-46E3-B1EC-CC7AA4A7535D}" dt="2021-11-12T15:56:56.035" v="1075" actId="478"/>
          <ac:spMkLst>
            <pc:docMk/>
            <pc:sldMk cId="1505611136" sldId="266"/>
            <ac:spMk id="8" creationId="{3D099BA2-608B-47D3-A11D-AF241296E8EF}"/>
          </ac:spMkLst>
        </pc:spChg>
        <pc:picChg chg="add mod ord">
          <ac:chgData name="Romas Zubavicius" userId="bca8522f-fc01-48b8-9908-90d3cb9c69c2" providerId="ADAL" clId="{A40563FC-0042-46E3-B1EC-CC7AA4A7535D}" dt="2021-11-12T15:56:50.755" v="1074" actId="1036"/>
          <ac:picMkLst>
            <pc:docMk/>
            <pc:sldMk cId="1505611136" sldId="266"/>
            <ac:picMk id="4" creationId="{C35D6A4D-DEC2-4922-8044-9F911A63E7CC}"/>
          </ac:picMkLst>
        </pc:picChg>
      </pc:sldChg>
      <pc:sldChg chg="modSp new mod">
        <pc:chgData name="Romas Zubavicius" userId="bca8522f-fc01-48b8-9908-90d3cb9c69c2" providerId="ADAL" clId="{A40563FC-0042-46E3-B1EC-CC7AA4A7535D}" dt="2021-11-12T15:57:31.429" v="1177" actId="20577"/>
        <pc:sldMkLst>
          <pc:docMk/>
          <pc:sldMk cId="931138271" sldId="267"/>
        </pc:sldMkLst>
        <pc:spChg chg="mod">
          <ac:chgData name="Romas Zubavicius" userId="bca8522f-fc01-48b8-9908-90d3cb9c69c2" providerId="ADAL" clId="{A40563FC-0042-46E3-B1EC-CC7AA4A7535D}" dt="2021-11-12T15:57:31.429" v="1177" actId="20577"/>
          <ac:spMkLst>
            <pc:docMk/>
            <pc:sldMk cId="931138271" sldId="267"/>
            <ac:spMk id="2" creationId="{4CBBFF87-E1FA-42DF-B39A-051C58CF2B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1 268,'29'-2,"0"-2,0-2,-1 0,45-17,-23 8,278-79,-244 73,140-18,-126 25,-61 8,65-4,-68 8,51-9,-50 6,50-3,14 7,173 4,-217 4,68 18,-37-6,-1 2,124 48,-186-61,25 13,84 48,-75-37,60 38,-4 5,-3 6,140 130,14 27,-174-155,74 78,-102-91,-17-22,-2 3,65 101,-48-45,-5 2,80 229,-100-236,19 60,-13-25,9 44,50 190,-20-55,4 53,-71-318,32 164,-35-148,-3-22,3 82,-8-91,9 59,-5-58,1 58,-7-49,1 16,-3 0,-14 87,8-84,2 0,7 130,2-70,-1-5,-5 129,-10-177,9-53,0 0,-2 30,5 475,3-254,-2-247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0,'0'25,"2"0,0-1,2 1,1-1,0 0,2 0,1-1,1 0,1 0,17 29,5 18,-27-56,0-1,1 0,0 0,1-1,1 0,0 0,17 20,-23-31,-1 0,1 0,0 1,-1-1,1 0,0-1,-1 1,1 0,0 0,0-1,0 1,0-1,-1 0,1 1,0-1,0 0,0 0,0 0,0 0,0-1,3 0,0 0,0-1,-1 0,1 0,-1-1,1 1,-1-1,0 0,5-5,2-2,0-1,-1-1,0 0,14-24,16-28,-19 32,-2-1,-1-1,16-40,-29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13826 136,'-161'2,"-180"-5,206-10,97 9,3 0,-59-2,-963 5,511 3,486-4,-108-10,108 7,-103-3,-57 10,-162-4,215-11,105 7,-110-3,-49 11,-160-3,214-12,104 7,-108-2,-101 10,-207-4,312-11,107 7,-115-2,-1127 9,1244 0,-111 12,111-7,-109 2,-15-10,-134 4,179 10,99-7,1-1,-53 1,-1202-3,629-5,605 5,-111 10,111-6,-109 3,-101 4,178-7,-103 1,184-7,-85-1,-2 3,-157 12,135-5,-2-4,0-2,-138-6,23 0,-715 3,907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807 1,'2'0,"0"0,0 0,-1-1,1 1,0 0,0 0,0 0,0 0,2 0,-3 0,1 0,0 1,0-1,0 0,0 1,0-1,0 0,-1 1,1 0,0-1,0 1,0-1,-2 1,2 0,0 0,0-1,-2 1,1 0,3 1,-6 0,2-1,-2 1,2 0,-1-1,-1 1,2-1,-2 1,0-1,0 0,0 1,0-1,0 0,-1 1,1-1,0 0,-4 1,-112 42,-88 13,-38 14,192-54,28-10,1 0,1 1,-1 1,1 0,1 1,-20 12,37-19,0 0,0 0,1 1,-1-1,2 0,-2 1,2-1,1 1,-1-1,0 1,0 0,2 0,0-1,0 1,0 0,0 0,0-1,2 1,-2 0,2-1,0 1,-1-1,3 1,-2-1,2 1,-2-1,1 0,1 1,7 3,18 12,1 0,0-1,1 0,5-2,-2 0,3-1,1-1,1-1,0 0,3-2,-1-1,51 9,-58-11,1-2,-1 0,2-1,1-1,-1-1,54 2,-60-4,1 1,52 7,-18-2,-27-4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E51B-8970-49AD-9FFE-17CF666F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18B-A166-4A1F-8686-39FD290B9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F841-7613-4212-BE6A-F2F5D55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8093-E17B-42A9-A41B-9BDDBFA0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B83A-E03E-4144-B62A-EECA0B76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10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CBBC-ABF3-46E0-A4A4-51BAE1C5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45F63-B004-4FAE-AF84-28768A23D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A113-AAE6-4438-9FB0-D969A79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2C98-01C8-44E0-A1BB-3A3A5707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F6CF-5520-4E13-9A96-AE92AF6E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2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338F5-6F2A-42D7-B20A-4AD622C4F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FDE12-E8D6-4239-9A1F-B09396409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361-14C4-47F9-AFAA-A3B127D9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A5EA-5781-435C-ADF6-63CFD740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E673-2D5B-41C5-81A2-C51591A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8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FB9-8182-41B2-BB74-239FF8B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BBA6-8878-478B-B1C7-06F3E001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F51-849A-473D-BC2A-6EBECED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9F89-A1B6-478C-86AC-4CD3B8C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CFCB-0F3D-4990-AA85-D7B80C8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6AF9-E4AB-4F6B-BCF9-42461AC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734E-2FE2-4B2B-AF2C-340A6F35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9E5-FFDC-45C1-B28A-8565383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E0F0-78C1-4F0D-89F0-3EA7C52E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82C6-34C1-468B-8DF0-EA067E3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4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593-FF1B-4B06-9D03-72F8A8BB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38C9-7877-4CA5-BF23-A364F1B1B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3092-790C-45CB-B51E-AE04B1B8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DF13-6D4E-4571-B291-496D0CBD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83C2-5261-456A-9F6B-46DAF7CA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ED0-05EE-4638-A56F-4948AAF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4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0A63-D7D0-4607-9C0D-D7F4107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3D1A-62F6-4FE2-8F03-3B35167E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B460-FBC5-4126-9661-FF99F1772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54BAD-4601-4E11-812A-0788A17FC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EC09-22F5-47B7-9152-29CC0F02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36559-701B-4A5D-97B2-BD9BE83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7F814-5BF0-4596-BEDF-B183FA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5A0A-B541-495C-BB37-9B29D92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65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494-0B53-4AEC-BFC2-6494F150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0CA7A-1022-4953-9A64-B0394D61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F599-530E-4888-8ED1-9AE30102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258D5-9643-49AC-86A6-7608EF4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728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9BC5-40E7-4065-8CCD-63F5390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A752B-03FF-4D90-A5E6-3EB8EBB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51C4-3B70-4B9B-A577-B0BBF94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67B-D365-42BF-BAC9-E008ED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05F-8774-473C-B0B5-BB5B219D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69AF-759D-4F7B-BB8B-DFB97756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E9AE-BEA0-485B-AB95-EC8E805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70C6-88FD-4A91-9DD4-15E3FB4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6D9E-2E9B-4A40-8C24-505203A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4BF-5218-4B12-BAD3-D953F663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B02CB-879C-488D-9EA6-81A37B68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3CC3-C0B8-418F-89D2-42EBAA67F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535D1-38D3-4B5B-961B-5AF85E0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125D-CC5D-457C-8D79-C7C851F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9A1-7F98-44D2-A070-5956527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17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0CF2-2DC2-4E06-9E41-D8471D47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A27D-0FC5-4BB0-A779-F7806302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582-8E0A-4508-95AB-58A15028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036D-9AE2-49D4-B3CC-AAE352F5CB11}" type="datetimeFigureOut">
              <a:rPr lang="en-NL" smtClean="0"/>
              <a:t>26/11/2021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F27E-E02D-40D4-9329-95DF4F8A1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35F9-F9BD-4993-B597-3ADEBFE06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631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0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81.png"/><Relationship Id="rId4" Type="http://schemas.openxmlformats.org/officeDocument/2006/relationships/image" Target="../media/image171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42.png"/><Relationship Id="rId12" Type="http://schemas.openxmlformats.org/officeDocument/2006/relationships/customXml" Target="../ink/ink3.xm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customXml" Target="../ink/ink1.xml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43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hom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NIST_datab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23CB-F935-4570-953B-3FF095A9D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Learnings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4C02-6E7F-46B1-A540-EA3653A56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perceptron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object </a:t>
            </a:r>
            <a:r>
              <a:rPr lang="nl-NL" dirty="0" err="1"/>
              <a:t>detection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2AC49-DF8A-4FB5-B218-4501B0AF3784}"/>
              </a:ext>
            </a:extLst>
          </p:cNvPr>
          <p:cNvSpPr txBox="1"/>
          <p:nvPr/>
        </p:nvSpPr>
        <p:spPr>
          <a:xfrm>
            <a:off x="543757" y="616730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Romas Zubavicius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762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6DB08-9F2F-4F19-83AF-190DDD4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" y="738972"/>
            <a:ext cx="5944430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965F-E08B-4A35-9C12-1938FC329564}"/>
              </a:ext>
            </a:extLst>
          </p:cNvPr>
          <p:cNvSpPr txBox="1"/>
          <p:nvPr/>
        </p:nvSpPr>
        <p:spPr>
          <a:xfrm>
            <a:off x="6699381" y="858416"/>
            <a:ext cx="33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iterations (weight updates) with learning rate 0.01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3AFE-1109-4882-9124-DABBE9C0164D}"/>
              </a:ext>
            </a:extLst>
          </p:cNvPr>
          <p:cNvSpPr txBox="1"/>
          <p:nvPr/>
        </p:nvSpPr>
        <p:spPr>
          <a:xfrm>
            <a:off x="6447452" y="2547257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But how does it work??!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0016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252-5D9D-493B-AEF6-759AC507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/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L is the loss function, e.g. MSE</a:t>
                </a:r>
              </a:p>
              <a:p>
                <a:r>
                  <a:rPr lang="en-US" b="0" dirty="0"/>
                  <a:t>W are the weights for </a:t>
                </a:r>
                <a:r>
                  <a:rPr lang="en-US" dirty="0"/>
                  <a:t>the inputs</a:t>
                </a:r>
                <a:endParaRPr lang="en-US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blipFill>
                <a:blip r:embed="rId2"/>
                <a:stretch>
                  <a:fillRect l="-1372"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/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(compact form)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blipFill>
                <a:blip r:embed="rId3"/>
                <a:stretch>
                  <a:fillRect l="-2875"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D8882B-ED43-4B0C-A211-8C4CF97C53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2091" y="2026293"/>
            <a:ext cx="1491446" cy="3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D37E7-0594-4EEF-8E3D-176575F7BB07}"/>
              </a:ext>
            </a:extLst>
          </p:cNvPr>
          <p:cNvSpPr/>
          <p:nvPr/>
        </p:nvSpPr>
        <p:spPr>
          <a:xfrm>
            <a:off x="3089429" y="1690688"/>
            <a:ext cx="408373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/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 ∗1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blipFill>
                <a:blip r:embed="rId4"/>
                <a:stretch>
                  <a:fillRect l="-1278" b="-3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/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20E8A3-A78F-4817-93FB-863E1160A490}"/>
              </a:ext>
            </a:extLst>
          </p:cNvPr>
          <p:cNvCxnSpPr>
            <a:cxnSpLocks/>
          </p:cNvCxnSpPr>
          <p:nvPr/>
        </p:nvCxnSpPr>
        <p:spPr>
          <a:xfrm>
            <a:off x="6347534" y="3968318"/>
            <a:ext cx="1305017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F602BB-F72B-4C11-9688-4FE9A019F0B2}"/>
              </a:ext>
            </a:extLst>
          </p:cNvPr>
          <p:cNvCxnSpPr>
            <a:cxnSpLocks/>
          </p:cNvCxnSpPr>
          <p:nvPr/>
        </p:nvCxnSpPr>
        <p:spPr>
          <a:xfrm flipV="1">
            <a:off x="6249880" y="4601306"/>
            <a:ext cx="1331650" cy="1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D9F2-B483-4BAC-BE29-F49EC6DCAA6A}"/>
              </a:ext>
            </a:extLst>
          </p:cNvPr>
          <p:cNvCxnSpPr>
            <a:cxnSpLocks/>
          </p:cNvCxnSpPr>
          <p:nvPr/>
        </p:nvCxnSpPr>
        <p:spPr>
          <a:xfrm flipV="1">
            <a:off x="6181077" y="4722921"/>
            <a:ext cx="1471474" cy="8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4F925F-6D64-48B9-BC62-74D38EF4D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0" y="946193"/>
            <a:ext cx="4060415" cy="2530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725438-5F58-47AC-87E7-F7ADAC9635BD}"/>
              </a:ext>
            </a:extLst>
          </p:cNvPr>
          <p:cNvSpPr txBox="1"/>
          <p:nvPr/>
        </p:nvSpPr>
        <p:spPr>
          <a:xfrm>
            <a:off x="7378824" y="5531256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its better to normalize data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0636-1025-446E-BC47-2E21BBE4F1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096000" y="5792681"/>
            <a:ext cx="1282824" cy="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12C17-7212-45FC-BB7B-1400E3F5C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79" y="6150230"/>
            <a:ext cx="3867690" cy="285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44B65-62B9-4648-98A9-2B04C76E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079" y="6492875"/>
            <a:ext cx="3848637" cy="276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AA4B17-A715-4872-81F1-F17B8EE65E7F}"/>
                  </a:ext>
                </a:extLst>
              </p:cNvPr>
              <p:cNvSpPr txBox="1"/>
              <p:nvPr/>
            </p:nvSpPr>
            <p:spPr>
              <a:xfrm>
                <a:off x="674703" y="3059667"/>
                <a:ext cx="346451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600" b="0" dirty="0"/>
                  <a:t>(I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nl-NL" sz="1600" dirty="0"/>
                  <a:t> </a:t>
                </a:r>
                <a:r>
                  <a:rPr lang="nl-NL" sz="1600" dirty="0" err="1"/>
                  <a:t>and</a:t>
                </a:r>
                <a:r>
                  <a:rPr lang="nl-NL" sz="1600" dirty="0"/>
                  <a:t> W </a:t>
                </a:r>
                <a:r>
                  <a:rPr lang="nl-NL" sz="1600" dirty="0" err="1"/>
                  <a:t>interchangeably</a:t>
                </a:r>
                <a:r>
                  <a:rPr lang="nl-NL" sz="1600" dirty="0"/>
                  <a:t>) </a:t>
                </a:r>
                <a:endParaRPr lang="en-NL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AA4B17-A715-4872-81F1-F17B8EE65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3059667"/>
                <a:ext cx="3464510" cy="338554"/>
              </a:xfrm>
              <a:prstGeom prst="rect">
                <a:avLst/>
              </a:prstGeom>
              <a:blipFill>
                <a:blip r:embed="rId9"/>
                <a:stretch>
                  <a:fillRect l="-1056" t="-5455" b="-236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2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36E-8D6F-4811-9BBC-6A9F1A31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596"/>
            <a:ext cx="10515600" cy="6338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mse_gd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 theta, t, alpha):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n =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theta -= alpha * (2/n * (theta.dot(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x.T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) - t) * 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return theta</a:t>
            </a:r>
          </a:p>
          <a:p>
            <a:pPr marL="0" indent="0">
              <a:buNone/>
            </a:pP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gradient_descent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 theta, alpha, err):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theta += alpha * (err) * x # err &lt;- (expected – predicted)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return theta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(!) Data in the form of [1., data column] for x (1 is for the bias weight)</a:t>
            </a:r>
          </a:p>
          <a:p>
            <a:pPr marL="0" indent="0">
              <a:buNone/>
            </a:pPr>
            <a:r>
              <a:rPr lang="en-US" sz="2400" dirty="0"/>
              <a:t>(!) There are multiple ways to initialize theta’s (weights)</a:t>
            </a:r>
          </a:p>
          <a:p>
            <a:pPr marL="457200" indent="-457200">
              <a:buAutoNum type="arabicPeriod"/>
            </a:pPr>
            <a:r>
              <a:rPr lang="en-US" sz="2400" dirty="0"/>
              <a:t>Simply all weights to 0</a:t>
            </a:r>
          </a:p>
          <a:p>
            <a:pPr marL="457200" indent="-457200">
              <a:buAutoNum type="arabicPeriod"/>
            </a:pPr>
            <a:r>
              <a:rPr lang="en-US" sz="2400" dirty="0"/>
              <a:t>Random initialization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Xavier initialization (also called </a:t>
            </a:r>
            <a:r>
              <a:rPr lang="en-US" sz="2400" dirty="0" err="1"/>
              <a:t>Glorot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He initialization</a:t>
            </a:r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603F-3C8C-4292-BD8C-C1879ADC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18" y="3703191"/>
            <a:ext cx="847843" cy="666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08452-9781-464B-A436-349DBAA79E65}"/>
              </a:ext>
            </a:extLst>
          </p:cNvPr>
          <p:cNvCxnSpPr/>
          <p:nvPr/>
        </p:nvCxnSpPr>
        <p:spPr>
          <a:xfrm>
            <a:off x="9676659" y="4054367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6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89F9-90F5-4B3D-9A6F-4D99D6AF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(more advanced)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B8C1-C19E-44ED-AF68-22DA2FC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normal gradient descent is too simple..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L1 </a:t>
            </a:r>
            <a:r>
              <a:rPr lang="en-US" dirty="0" err="1"/>
              <a:t>reguralization</a:t>
            </a:r>
            <a:r>
              <a:rPr lang="en-US" dirty="0"/>
              <a:t>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</a:t>
            </a:r>
            <a:r>
              <a:rPr lang="en-US" dirty="0" err="1"/>
              <a:t>reguralization</a:t>
            </a:r>
            <a:r>
              <a:rPr lang="en-US" dirty="0"/>
              <a:t>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/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/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r>
                  <a:rPr lang="en-US" dirty="0"/>
                  <a:t>Weights influence learning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blipFill>
                <a:blip r:embed="rId3"/>
                <a:stretch>
                  <a:fillRect l="-900" b="-86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12CA6D-84AC-46B4-BAFB-C362F934AF88}"/>
              </a:ext>
            </a:extLst>
          </p:cNvPr>
          <p:cNvSpPr txBox="1"/>
          <p:nvPr/>
        </p:nvSpPr>
        <p:spPr>
          <a:xfrm>
            <a:off x="8353887" y="2715461"/>
            <a:ext cx="332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Also.. To name a few optimizers…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 Optimizer</a:t>
            </a:r>
          </a:p>
          <a:p>
            <a:r>
              <a:rPr lang="en-US" dirty="0" err="1"/>
              <a:t>Sgd</a:t>
            </a:r>
            <a:r>
              <a:rPr lang="en-US" dirty="0"/>
              <a:t> + momentum optimizer</a:t>
            </a:r>
            <a:endParaRPr lang="en-NL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987F79B-E329-4487-B3B5-83BD14181E10}"/>
              </a:ext>
            </a:extLst>
          </p:cNvPr>
          <p:cNvSpPr/>
          <p:nvPr/>
        </p:nvSpPr>
        <p:spPr>
          <a:xfrm rot="16200000">
            <a:off x="6276213" y="3507115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530F01-01CE-449E-8B3E-1686E2799026}"/>
              </a:ext>
            </a:extLst>
          </p:cNvPr>
          <p:cNvSpPr/>
          <p:nvPr/>
        </p:nvSpPr>
        <p:spPr>
          <a:xfrm rot="16200000">
            <a:off x="6276213" y="4941488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37ED-A885-4ABF-AF40-A2DDC30F355C}"/>
              </a:ext>
            </a:extLst>
          </p:cNvPr>
          <p:cNvSpPr txBox="1"/>
          <p:nvPr/>
        </p:nvSpPr>
        <p:spPr>
          <a:xfrm>
            <a:off x="5925843" y="41330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09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4B1-22AF-4EAF-BEA2-07BB731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  <a:br>
              <a:rPr lang="en-US" dirty="0"/>
            </a:br>
            <a:r>
              <a:rPr lang="en-US" sz="1800" dirty="0"/>
              <a:t>(also called loss function or error function)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probability (for classification)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CB1DB33-6510-4F65-8DCF-2B7B5728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9" y="4301493"/>
            <a:ext cx="3790950" cy="252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E38C4-F1B4-4E70-97EA-02A64449FB8F}"/>
              </a:ext>
            </a:extLst>
          </p:cNvPr>
          <p:cNvSpPr txBox="1"/>
          <p:nvPr/>
        </p:nvSpPr>
        <p:spPr>
          <a:xfrm>
            <a:off x="4814596" y="453467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A960C-800E-4FD3-98C3-E367522648D8}"/>
              </a:ext>
            </a:extLst>
          </p:cNvPr>
          <p:cNvCxnSpPr/>
          <p:nvPr/>
        </p:nvCxnSpPr>
        <p:spPr>
          <a:xfrm flipV="1">
            <a:off x="5001208" y="4198938"/>
            <a:ext cx="0" cy="20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5B33C2-BA8E-4361-8046-83AECF209107}"/>
              </a:ext>
            </a:extLst>
          </p:cNvPr>
          <p:cNvCxnSpPr>
            <a:cxnSpLocks/>
          </p:cNvCxnSpPr>
          <p:nvPr/>
        </p:nvCxnSpPr>
        <p:spPr>
          <a:xfrm flipV="1">
            <a:off x="5832629" y="4101484"/>
            <a:ext cx="3303790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6EC60-C6E0-4BB2-BAE8-3AD0D41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9" y="1023602"/>
            <a:ext cx="7268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730-FC00-4A4E-8039-207ACA18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Simple regression example using probably MSE?</a:t>
            </a:r>
          </a:p>
          <a:p>
            <a:r>
              <a:rPr lang="nl-NL" dirty="0"/>
              <a:t>Representation learning (?)</a:t>
            </a:r>
          </a:p>
          <a:p>
            <a:r>
              <a:rPr lang="nl-NL" dirty="0"/>
              <a:t>Dropout (?) &lt;- for Neural Networks</a:t>
            </a:r>
          </a:p>
          <a:p>
            <a:r>
              <a:rPr lang="nl-NL" dirty="0"/>
              <a:t>Weight sharing(?) &lt;- for Neural Networks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E5907-A635-4E8E-896B-961C58F6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589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09C-A276-46EC-8487-BB41A0A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non-</a:t>
            </a:r>
            <a:r>
              <a:rPr lang="nl-NL" dirty="0" err="1"/>
              <a:t>linearity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90B0-8FB2-4CB4-B5E5-CC049D3D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ReLU</a:t>
            </a:r>
            <a:r>
              <a:rPr lang="nl-NL" dirty="0"/>
              <a:t>/</a:t>
            </a:r>
            <a:r>
              <a:rPr lang="nl-NL" dirty="0" err="1"/>
              <a:t>Sigmoid</a:t>
            </a:r>
            <a:r>
              <a:rPr lang="nl-NL" dirty="0"/>
              <a:t>/</a:t>
            </a:r>
            <a:r>
              <a:rPr lang="nl-NL" dirty="0" err="1"/>
              <a:t>TanH</a:t>
            </a:r>
            <a:r>
              <a:rPr lang="nl-NL" dirty="0"/>
              <a:t>/ </a:t>
            </a:r>
            <a:r>
              <a:rPr lang="nl-NL" dirty="0" err="1"/>
              <a:t>etc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0408EA-4BEC-4325-8A58-65AD58F5E4A5}"/>
              </a:ext>
            </a:extLst>
          </p:cNvPr>
          <p:cNvSpPr/>
          <p:nvPr/>
        </p:nvSpPr>
        <p:spPr>
          <a:xfrm>
            <a:off x="3036162" y="3757474"/>
            <a:ext cx="1660124" cy="16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B1E5E-7A6A-4192-A341-9CF113F4DEE8}"/>
              </a:ext>
            </a:extLst>
          </p:cNvPr>
          <p:cNvCxnSpPr>
            <a:cxnSpLocks/>
          </p:cNvCxnSpPr>
          <p:nvPr/>
        </p:nvCxnSpPr>
        <p:spPr>
          <a:xfrm>
            <a:off x="1953087" y="3084991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98C479-B052-497E-81DB-60B7CCEB8526}"/>
              </a:ext>
            </a:extLst>
          </p:cNvPr>
          <p:cNvCxnSpPr>
            <a:cxnSpLocks/>
          </p:cNvCxnSpPr>
          <p:nvPr/>
        </p:nvCxnSpPr>
        <p:spPr>
          <a:xfrm flipV="1">
            <a:off x="1083075" y="4560903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D171B-7642-46C6-9C8F-0BF96E74093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340528" y="5129014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7E404-17CB-4E12-8C2E-7E9AF7028824}"/>
              </a:ext>
            </a:extLst>
          </p:cNvPr>
          <p:cNvSpPr txBox="1"/>
          <p:nvPr/>
        </p:nvSpPr>
        <p:spPr>
          <a:xfrm>
            <a:off x="1491448" y="2467992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E6207-71E0-4AC5-B915-B65AA320E2BB}"/>
              </a:ext>
            </a:extLst>
          </p:cNvPr>
          <p:cNvSpPr/>
          <p:nvPr/>
        </p:nvSpPr>
        <p:spPr>
          <a:xfrm>
            <a:off x="5433133" y="4136995"/>
            <a:ext cx="1180729" cy="71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Activation</a:t>
            </a:r>
            <a:endParaRPr lang="nl-NL" dirty="0"/>
          </a:p>
          <a:p>
            <a:pPr algn="ctr"/>
            <a:r>
              <a:rPr lang="nl-NL" dirty="0" err="1"/>
              <a:t>function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4E078-30DC-4664-8F5C-A456BD26C8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696286" y="4560904"/>
            <a:ext cx="70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C2A7-E099-46CE-A484-7559662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6" y="2820630"/>
            <a:ext cx="4444138" cy="26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CD00-8CAE-4B34-B003-B031489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Multilayer</a:t>
            </a:r>
            <a:r>
              <a:rPr lang="nl-NL" dirty="0"/>
              <a:t> </a:t>
            </a:r>
            <a:r>
              <a:rPr lang="nl-NL" dirty="0" err="1"/>
              <a:t>perceptron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5D22E-C7D3-4A37-8C87-1E59172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" y="1505397"/>
            <a:ext cx="8431100" cy="46057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EBDEC8-4B94-4938-9921-02CC1C6B3ED3}"/>
              </a:ext>
            </a:extLst>
          </p:cNvPr>
          <p:cNvSpPr/>
          <p:nvPr/>
        </p:nvSpPr>
        <p:spPr>
          <a:xfrm>
            <a:off x="8808098" y="261257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11A906-D29E-4274-B60D-99DDF13A1299}"/>
              </a:ext>
            </a:extLst>
          </p:cNvPr>
          <p:cNvSpPr/>
          <p:nvPr/>
        </p:nvSpPr>
        <p:spPr>
          <a:xfrm>
            <a:off x="8808551" y="323461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666B47-BB15-4D82-B908-AA8D73F63379}"/>
              </a:ext>
            </a:extLst>
          </p:cNvPr>
          <p:cNvSpPr/>
          <p:nvPr/>
        </p:nvSpPr>
        <p:spPr>
          <a:xfrm>
            <a:off x="9972552" y="2161289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EF76C4-B5F5-4E6A-81E3-25ABE5C6CB2C}"/>
              </a:ext>
            </a:extLst>
          </p:cNvPr>
          <p:cNvSpPr/>
          <p:nvPr/>
        </p:nvSpPr>
        <p:spPr>
          <a:xfrm>
            <a:off x="9973005" y="2783330"/>
            <a:ext cx="345233" cy="30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F0A19-80BC-46A7-9AB3-BF434D1F2507}"/>
              </a:ext>
            </a:extLst>
          </p:cNvPr>
          <p:cNvSpPr/>
          <p:nvPr/>
        </p:nvSpPr>
        <p:spPr>
          <a:xfrm>
            <a:off x="9972099" y="325393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1B4332-C41A-47E4-99F0-6C1EC74A078C}"/>
              </a:ext>
            </a:extLst>
          </p:cNvPr>
          <p:cNvSpPr/>
          <p:nvPr/>
        </p:nvSpPr>
        <p:spPr>
          <a:xfrm>
            <a:off x="9972552" y="387597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5B1AB-618B-4532-996F-4AC7FB80D082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9153331" y="2319910"/>
            <a:ext cx="819221" cy="4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FC00B7-D323-4CB9-924D-E14F140C3A54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9153331" y="2771192"/>
            <a:ext cx="819674" cy="16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9B7E0-5307-47FE-900F-9E77008CBA69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9153331" y="2771192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D6192E-14A8-4E8B-AD33-3EFD374FF266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9153331" y="2771192"/>
            <a:ext cx="819221" cy="126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42C282-A4AF-48FF-840E-F437360FDA6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9153784" y="2319910"/>
            <a:ext cx="818768" cy="10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E2FAD5-9856-4560-8EF5-BEF496E20A2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9153784" y="2936380"/>
            <a:ext cx="819221" cy="4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F8AB14-DF63-4F5A-86F7-38A89CB2B5C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9153784" y="3393233"/>
            <a:ext cx="818315" cy="1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942A87-AADE-4670-8636-4DEF81A671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9153784" y="3393233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959974-EC1A-4B1A-9B5B-D62C18A78E3E}"/>
              </a:ext>
            </a:extLst>
          </p:cNvPr>
          <p:cNvSpPr txBox="1"/>
          <p:nvPr/>
        </p:nvSpPr>
        <p:spPr>
          <a:xfrm>
            <a:off x="8808097" y="2237173"/>
            <a:ext cx="4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</a:t>
            </a:r>
            <a:endParaRPr lang="en-NL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DACF6-A8E3-45C2-8638-E0F63D5BB44A}"/>
              </a:ext>
            </a:extLst>
          </p:cNvPr>
          <p:cNvSpPr txBox="1"/>
          <p:nvPr/>
        </p:nvSpPr>
        <p:spPr>
          <a:xfrm>
            <a:off x="8855545" y="5169203"/>
            <a:ext cx="9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F(x)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BA1EC-6A2B-46B6-A67C-AA30E503D250}"/>
              </a:ext>
            </a:extLst>
          </p:cNvPr>
          <p:cNvSpPr txBox="1"/>
          <p:nvPr/>
        </p:nvSpPr>
        <p:spPr>
          <a:xfrm>
            <a:off x="952130" y="6308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https://playground.tensorflow.org</a:t>
            </a:r>
          </a:p>
        </p:txBody>
      </p:sp>
      <p:pic>
        <p:nvPicPr>
          <p:cNvPr id="1026" name="Picture 2" descr="ReLU activation function. | Download Scientific Diagram">
            <a:extLst>
              <a:ext uri="{FF2B5EF4-FFF2-40B4-BE49-F238E27FC236}">
                <a16:creationId xmlns:a16="http://schemas.microsoft.com/office/drawing/2014/main" id="{3E6092EE-682A-44A8-9992-FD526966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09" y="4293017"/>
            <a:ext cx="2852691" cy="160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9A322-91A7-41FC-83F1-AA16F0EC9FA3}"/>
              </a:ext>
            </a:extLst>
          </p:cNvPr>
          <p:cNvSpPr txBox="1"/>
          <p:nvPr/>
        </p:nvSpPr>
        <p:spPr>
          <a:xfrm>
            <a:off x="9869507" y="6014881"/>
            <a:ext cx="163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ReLU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8999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388E-DFE9-4A32-A3AE-0B1D170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7"/>
            <a:ext cx="12192000" cy="5502584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07803A-D55D-4D61-A0EB-7EDC787A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2" y="556107"/>
            <a:ext cx="2914529" cy="28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5AB6-09D2-4B89-A105-D5F8E3C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7CE4-8B1A-4EF0-A52F-B481C1B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4115" cy="4351338"/>
          </a:xfrm>
        </p:spPr>
        <p:txBody>
          <a:bodyPr/>
          <a:lstStyle/>
          <a:p>
            <a:r>
              <a:rPr lang="nl-NL" dirty="0" err="1"/>
              <a:t>Perceptron</a:t>
            </a:r>
            <a:endParaRPr lang="nl-NL" dirty="0"/>
          </a:p>
          <a:p>
            <a:pPr lvl="1"/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r>
              <a:rPr lang="nl-NL" dirty="0"/>
              <a:t>Feed-forward</a:t>
            </a:r>
          </a:p>
          <a:p>
            <a:pPr lvl="1"/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/>
              <a:t>Regression</a:t>
            </a:r>
          </a:p>
          <a:p>
            <a:r>
              <a:rPr lang="nl-NL" dirty="0"/>
              <a:t>Back propagation</a:t>
            </a:r>
          </a:p>
          <a:p>
            <a:r>
              <a:rPr lang="nl-NL" dirty="0"/>
              <a:t>Non-linearity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4A3F6-3988-4C76-8E8F-7A379F45B2C6}"/>
              </a:ext>
            </a:extLst>
          </p:cNvPr>
          <p:cNvSpPr txBox="1">
            <a:spLocks/>
          </p:cNvSpPr>
          <p:nvPr/>
        </p:nvSpPr>
        <p:spPr>
          <a:xfrm>
            <a:off x="6228425" y="1825625"/>
            <a:ext cx="4364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Deep neural networks</a:t>
            </a:r>
          </a:p>
          <a:p>
            <a:r>
              <a:rPr lang="nl-NL" dirty="0"/>
              <a:t>Image classification</a:t>
            </a:r>
          </a:p>
          <a:p>
            <a:r>
              <a:rPr lang="nl-NL" dirty="0"/>
              <a:t>Archictectures</a:t>
            </a:r>
          </a:p>
          <a:p>
            <a:r>
              <a:rPr lang="nl-NL" dirty="0"/>
              <a:t>Classification + localization?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FEF955-95DE-4A22-A92A-35D1F2D0E5A7}"/>
              </a:ext>
            </a:extLst>
          </p:cNvPr>
          <p:cNvSpPr/>
          <p:nvPr/>
        </p:nvSpPr>
        <p:spPr>
          <a:xfrm rot="5400000">
            <a:off x="2450436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9BA1AFB-AF2B-4D8A-8613-2D130EFBF68C}"/>
              </a:ext>
            </a:extLst>
          </p:cNvPr>
          <p:cNvSpPr/>
          <p:nvPr/>
        </p:nvSpPr>
        <p:spPr>
          <a:xfrm rot="5400000">
            <a:off x="7778517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E820B-1FB2-47EF-96E4-E0C0FB3B02FC}"/>
              </a:ext>
            </a:extLst>
          </p:cNvPr>
          <p:cNvSpPr txBox="1"/>
          <p:nvPr/>
        </p:nvSpPr>
        <p:spPr>
          <a:xfrm>
            <a:off x="1744021" y="6176963"/>
            <a:ext cx="24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part - basics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E2C2-4371-4F50-A329-AD6147247FCA}"/>
              </a:ext>
            </a:extLst>
          </p:cNvPr>
          <p:cNvSpPr txBox="1"/>
          <p:nvPr/>
        </p:nvSpPr>
        <p:spPr>
          <a:xfrm>
            <a:off x="6471820" y="6176963"/>
            <a:ext cx="43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part – more abstract concepts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132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083-E379-42EA-93C1-242C9163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Deep</a:t>
            </a:r>
            <a:r>
              <a:rPr lang="nl-NL" dirty="0"/>
              <a:t>) </a:t>
            </a:r>
            <a:r>
              <a:rPr lang="nl-NL" dirty="0" err="1"/>
              <a:t>Neural</a:t>
            </a:r>
            <a:r>
              <a:rPr lang="nl-NL" dirty="0"/>
              <a:t> Networks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854E-692E-4FBE-826F-4DACDC1A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5736998"/>
            <a:ext cx="10515600" cy="755877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https://stats.stackexchange.com/questions/315402/multi-layer-perceptron-vs-deep-neural-network</a:t>
            </a:r>
            <a:endParaRPr lang="en-NL" dirty="0"/>
          </a:p>
        </p:txBody>
      </p:sp>
      <p:pic>
        <p:nvPicPr>
          <p:cNvPr id="1026" name="Picture 2" descr="What is the difference between a neural network and a deep neural network,  and why do the deep ones work better? - Cross Validated">
            <a:extLst>
              <a:ext uri="{FF2B5EF4-FFF2-40B4-BE49-F238E27FC236}">
                <a16:creationId xmlns:a16="http://schemas.microsoft.com/office/drawing/2014/main" id="{0E68CAF3-B36F-4779-AA70-67FAE0F5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2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A6C-9AB5-4AF5-8A04-4A379A1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NL" dirty="0"/>
          </a:p>
        </p:txBody>
      </p:sp>
      <p:pic>
        <p:nvPicPr>
          <p:cNvPr id="4" name="NN image">
            <a:hlinkClick r:id="" action="ppaction://media"/>
            <a:extLst>
              <a:ext uri="{FF2B5EF4-FFF2-40B4-BE49-F238E27FC236}">
                <a16:creationId xmlns:a16="http://schemas.microsoft.com/office/drawing/2014/main" id="{73350303-F4DB-4279-955C-BA372B24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28" y="1764394"/>
            <a:ext cx="6515230" cy="3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45E6-AF44-4578-801E-062F530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5" y="785367"/>
            <a:ext cx="7707786" cy="40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29FB8-6C7E-41D7-A5BB-2996500278FD}"/>
              </a:ext>
            </a:extLst>
          </p:cNvPr>
          <p:cNvSpPr txBox="1"/>
          <p:nvPr/>
        </p:nvSpPr>
        <p:spPr>
          <a:xfrm>
            <a:off x="742025" y="5597344"/>
            <a:ext cx="1144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https://ai.stackexchange.com/questions/13266/can-a-vanilla-neural-network-theoretically-achieve-the-same-performance-as-cnn/13267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C3F83-C218-49AF-B182-163C7DCE551E}"/>
              </a:ext>
            </a:extLst>
          </p:cNvPr>
          <p:cNvSpPr/>
          <p:nvPr/>
        </p:nvSpPr>
        <p:spPr>
          <a:xfrm>
            <a:off x="1828800" y="4190260"/>
            <a:ext cx="7039992" cy="612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6E52D-A4A0-40D0-A71C-979E0C98E931}"/>
              </a:ext>
            </a:extLst>
          </p:cNvPr>
          <p:cNvSpPr/>
          <p:nvPr/>
        </p:nvSpPr>
        <p:spPr>
          <a:xfrm>
            <a:off x="1828800" y="777969"/>
            <a:ext cx="7039992" cy="114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62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D6A4D-DEC2-4922-8044-9F911A63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" y="744376"/>
            <a:ext cx="11096625" cy="583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04F4F-7CA9-45BA-ADC6-D4E91F8B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2" y="365125"/>
            <a:ext cx="10515600" cy="1325563"/>
          </a:xfrm>
        </p:spPr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CF14-911A-4DF2-AC3A-5065E7BAA14A}"/>
              </a:ext>
            </a:extLst>
          </p:cNvPr>
          <p:cNvSpPr txBox="1"/>
          <p:nvPr/>
        </p:nvSpPr>
        <p:spPr>
          <a:xfrm>
            <a:off x="95250" y="6301690"/>
            <a:ext cx="1133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</a:t>
            </a:r>
            <a:br>
              <a:rPr lang="en-US" sz="1400" i="1" dirty="0"/>
            </a:br>
            <a:r>
              <a:rPr lang="en-US" sz="1400" i="1" dirty="0"/>
              <a:t>https://towardsdatascience.com/a-comprehensive-guide-to-convolutional-neural-networks-the-eli5-way-3bd2b1164a53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150561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E59BB01-7027-424D-B087-B857EB2B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20" y="143240"/>
            <a:ext cx="3524250" cy="4006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53D63-921A-457C-8431-6913E83F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7" y="965046"/>
            <a:ext cx="5916018" cy="3453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7E9D8-3151-428A-9E34-BE743961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87" y="3385784"/>
            <a:ext cx="3019846" cy="23625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E72C43-4057-4CA1-B038-7C0535095983}"/>
              </a:ext>
            </a:extLst>
          </p:cNvPr>
          <p:cNvGrpSpPr/>
          <p:nvPr/>
        </p:nvGrpSpPr>
        <p:grpSpPr>
          <a:xfrm>
            <a:off x="9002287" y="643122"/>
            <a:ext cx="1780200" cy="2484720"/>
            <a:chOff x="8791245" y="1494105"/>
            <a:chExt cx="178020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F041D4-A1C8-43CD-B243-EAA80C46738C}"/>
                    </a:ext>
                  </a:extLst>
                </p14:cNvPr>
                <p14:cNvContentPartPr/>
                <p14:nvPr/>
              </p14:nvContentPartPr>
              <p14:xfrm>
                <a:off x="8791245" y="1494105"/>
                <a:ext cx="1696320" cy="23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2F6048-A33F-401C-B3D5-3E707FCC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2605" y="1485465"/>
                  <a:ext cx="1713960" cy="23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5B822A-B2D0-41A9-B7FA-93EF1B3C6199}"/>
                    </a:ext>
                  </a:extLst>
                </p14:cNvPr>
                <p14:cNvContentPartPr/>
                <p14:nvPr/>
              </p14:nvContentPartPr>
              <p14:xfrm>
                <a:off x="10400805" y="3800265"/>
                <a:ext cx="17064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0A20AC-DEB6-4C6B-A003-AE82E2B0B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165" y="3791265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914BDCA-A432-44AB-A15B-2D35C79D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1517"/>
            <a:ext cx="10515600" cy="1325563"/>
          </a:xfrm>
        </p:spPr>
        <p:txBody>
          <a:bodyPr/>
          <a:lstStyle/>
          <a:p>
            <a:r>
              <a:rPr lang="en-US" dirty="0"/>
              <a:t>Convolutions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2DD69-1079-4363-854B-9A2C674C2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6" y="4846315"/>
            <a:ext cx="1428949" cy="13813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AD25F-F99F-4CC9-B510-6912137E8EB4}"/>
              </a:ext>
            </a:extLst>
          </p:cNvPr>
          <p:cNvGrpSpPr/>
          <p:nvPr/>
        </p:nvGrpSpPr>
        <p:grpSpPr>
          <a:xfrm rot="733366">
            <a:off x="3110868" y="4630568"/>
            <a:ext cx="5378505" cy="240480"/>
            <a:chOff x="5937726" y="5514632"/>
            <a:chExt cx="28695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9F9D-0009-49A6-A308-7B9C4E609227}"/>
                    </a:ext>
                  </a:extLst>
                </p14:cNvPr>
                <p14:cNvContentPartPr/>
                <p14:nvPr/>
              </p14:nvContentPartPr>
              <p14:xfrm>
                <a:off x="6151206" y="5629832"/>
                <a:ext cx="265608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CE8377-4EA7-4EED-9F09-B5E9886B9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566" y="5621192"/>
                  <a:ext cx="267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2494B-4728-4D58-B7EE-48AA4B3ED7C6}"/>
                    </a:ext>
                  </a:extLst>
                </p14:cNvPr>
                <p14:cNvContentPartPr/>
                <p14:nvPr/>
              </p14:nvContentPartPr>
              <p14:xfrm>
                <a:off x="5937726" y="5514632"/>
                <a:ext cx="2124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8D7B2-8E5D-495E-A3B4-AE50645B5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086" y="5505632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D76D4C-A760-4094-8DE5-3F878FBE5E90}"/>
              </a:ext>
            </a:extLst>
          </p:cNvPr>
          <p:cNvSpPr txBox="1"/>
          <p:nvPr/>
        </p:nvSpPr>
        <p:spPr>
          <a:xfrm>
            <a:off x="834313" y="447398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AB1D-04F7-4AA2-A0BC-305FCA640245}"/>
              </a:ext>
            </a:extLst>
          </p:cNvPr>
          <p:cNvSpPr txBox="1"/>
          <p:nvPr/>
        </p:nvSpPr>
        <p:spPr>
          <a:xfrm>
            <a:off x="5781873" y="430125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852CB-00B2-46FE-A025-6751665709CC}"/>
              </a:ext>
            </a:extLst>
          </p:cNvPr>
          <p:cNvSpPr txBox="1"/>
          <p:nvPr/>
        </p:nvSpPr>
        <p:spPr>
          <a:xfrm>
            <a:off x="2388082" y="5075309"/>
            <a:ext cx="299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last layer of the architecture, it might look something like this…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50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42EC11-EE28-4B4C-8FCB-2F86FB8DAB95}"/>
              </a:ext>
            </a:extLst>
          </p:cNvPr>
          <p:cNvGrpSpPr/>
          <p:nvPr/>
        </p:nvGrpSpPr>
        <p:grpSpPr>
          <a:xfrm>
            <a:off x="968828" y="594917"/>
            <a:ext cx="5772674" cy="5668166"/>
            <a:chOff x="4219313" y="594917"/>
            <a:chExt cx="5772674" cy="5668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C06F3-B948-4EB1-BA20-DF89E2BE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313" y="594917"/>
              <a:ext cx="3753374" cy="56681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46D5C-7EEB-4367-8750-9B95DFFCFDB9}"/>
                </a:ext>
              </a:extLst>
            </p:cNvPr>
            <p:cNvSpPr txBox="1"/>
            <p:nvPr/>
          </p:nvSpPr>
          <p:spPr>
            <a:xfrm>
              <a:off x="8506087" y="2543175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Classifier classes </a:t>
              </a:r>
              <a:endParaRPr lang="en-NL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294501-6D05-46A7-BC72-895D00A4F67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877438" y="2866340"/>
              <a:ext cx="6286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ABA21576-4E1E-4490-B707-B10E9AFC8741}"/>
                </a:ext>
              </a:extLst>
            </p:cNvPr>
            <p:cNvSpPr txBox="1"/>
            <p:nvPr/>
          </p:nvSpPr>
          <p:spPr>
            <a:xfrm>
              <a:off x="7134224" y="2712451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0.7</a:t>
              </a:r>
              <a:endParaRPr lang="en-NL" sz="1400" dirty="0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C2A6993C-3720-4AC3-900B-966AEFD4A728}"/>
                </a:ext>
              </a:extLst>
            </p:cNvPr>
            <p:cNvSpPr txBox="1"/>
            <p:nvPr/>
          </p:nvSpPr>
          <p:spPr>
            <a:xfrm>
              <a:off x="7115698" y="3298193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0.05</a:t>
              </a:r>
              <a:endParaRPr lang="en-NL" sz="1200" dirty="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BE1500BD-3BE6-499B-A224-881341B49A97}"/>
                </a:ext>
              </a:extLst>
            </p:cNvPr>
            <p:cNvSpPr txBox="1"/>
            <p:nvPr/>
          </p:nvSpPr>
          <p:spPr>
            <a:xfrm>
              <a:off x="7115699" y="4999262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0.2</a:t>
              </a:r>
              <a:endParaRPr lang="en-NL" sz="1200" dirty="0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1D7ACFF-116D-4053-BA63-8349B8F851A1}"/>
                </a:ext>
              </a:extLst>
            </p:cNvPr>
            <p:cNvSpPr txBox="1"/>
            <p:nvPr/>
          </p:nvSpPr>
          <p:spPr>
            <a:xfrm>
              <a:off x="7096910" y="3853157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0.02</a:t>
              </a:r>
              <a:endParaRPr lang="en-NL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89AE43-0225-48D5-ABD2-B9111AE90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074214"/>
              <a:ext cx="628649" cy="34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429D3-5B47-443F-B65B-9C5B0E74D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3135520"/>
              <a:ext cx="676973" cy="856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03B5C7-3D52-4F76-BC43-F2C194594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189506"/>
              <a:ext cx="714111" cy="180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21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DE0F-08A7-49F0-9A34-F640AAB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NL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886914-9E50-49D5-B5B1-1FD57329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0" y="1316444"/>
            <a:ext cx="6602961" cy="25945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773C2D-80FE-4AF7-B568-D71FACD8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2" y="4005753"/>
            <a:ext cx="6156602" cy="257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CE43A-9732-44FF-B65E-F80D46944144}"/>
              </a:ext>
            </a:extLst>
          </p:cNvPr>
          <p:cNvSpPr txBox="1"/>
          <p:nvPr/>
        </p:nvSpPr>
        <p:spPr>
          <a:xfrm>
            <a:off x="7436498" y="2211355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8602-F447-4359-804E-DD90F13F63B5}"/>
              </a:ext>
            </a:extLst>
          </p:cNvPr>
          <p:cNvSpPr txBox="1"/>
          <p:nvPr/>
        </p:nvSpPr>
        <p:spPr>
          <a:xfrm>
            <a:off x="7436498" y="545218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60070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A64DA8-BF3C-48E7-890E-CE0DAE5D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" y="934513"/>
            <a:ext cx="857250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184B-A561-4F6A-BD30-2EE79D535FF0}"/>
              </a:ext>
            </a:extLst>
          </p:cNvPr>
          <p:cNvSpPr txBox="1"/>
          <p:nvPr/>
        </p:nvSpPr>
        <p:spPr>
          <a:xfrm>
            <a:off x="9885281" y="30596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89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F7-51F1-4C6A-9A5E-1EFE2800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different CNN layers</a:t>
            </a:r>
            <a:endParaRPr lang="en-NL" dirty="0"/>
          </a:p>
        </p:txBody>
      </p:sp>
      <p:pic>
        <p:nvPicPr>
          <p:cNvPr id="4" name="CNN output">
            <a:hlinkClick r:id="" action="ppaction://media"/>
            <a:extLst>
              <a:ext uri="{FF2B5EF4-FFF2-40B4-BE49-F238E27FC236}">
                <a16:creationId xmlns:a16="http://schemas.microsoft.com/office/drawing/2014/main" id="{1AE45D59-5BA2-44C6-B691-C9B0CB095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866" y="1702224"/>
            <a:ext cx="8516905" cy="4790651"/>
          </a:xfrm>
        </p:spPr>
      </p:pic>
    </p:spTree>
    <p:extLst>
      <p:ext uri="{BB962C8B-B14F-4D97-AF65-F5344CB8AC3E}">
        <p14:creationId xmlns:p14="http://schemas.microsoft.com/office/powerpoint/2010/main" val="465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B21816-0926-401F-BA2C-E70A611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801748"/>
            <a:ext cx="6127567" cy="487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2118A-1B24-4A12-A74B-258A450E98A5}"/>
              </a:ext>
            </a:extLst>
          </p:cNvPr>
          <p:cNvSpPr txBox="1"/>
          <p:nvPr/>
        </p:nvSpPr>
        <p:spPr>
          <a:xfrm>
            <a:off x="7368465" y="3429000"/>
            <a:ext cx="3906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architectures are usually benchmarked with COCO or MNIST datasets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https://cocodataset.org/#home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https://en.wikipedia.org/wiki/MNIST_database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0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057-D3A7-4728-8036-C12B989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r>
              <a:rPr lang="nl-NL" dirty="0"/>
              <a:t>? Neuron?</a:t>
            </a:r>
            <a:endParaRPr lang="en-NL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F363392-7A52-42B1-B4CE-2F30C399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" y="2896080"/>
            <a:ext cx="6234925" cy="3305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0D870-3E39-4CCF-9BF1-135BBA749B1A}"/>
              </a:ext>
            </a:extLst>
          </p:cNvPr>
          <p:cNvSpPr txBox="1"/>
          <p:nvPr/>
        </p:nvSpPr>
        <p:spPr>
          <a:xfrm>
            <a:off x="466528" y="21087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mandatory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neuron </a:t>
            </a:r>
            <a:r>
              <a:rPr lang="nl-NL" dirty="0" err="1"/>
              <a:t>explanation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C1D2F-CC81-4D4F-9D0F-77604460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4" y="3686441"/>
            <a:ext cx="56630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2034-E5C1-4FEA-91F6-C0B2E225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C1B3-D4E2-4A70-BDCD-0C28700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0" y="2179653"/>
            <a:ext cx="6011114" cy="2905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8101D-D850-4E65-B628-C9758480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79" y="1306978"/>
            <a:ext cx="5237777" cy="377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A4128-98EE-4311-B7DC-6B62B81F00DD}"/>
              </a:ext>
            </a:extLst>
          </p:cNvPr>
          <p:cNvSpPr txBox="1"/>
          <p:nvPr/>
        </p:nvSpPr>
        <p:spPr>
          <a:xfrm>
            <a:off x="1040906" y="6123543"/>
            <a:ext cx="976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https://machinelearningmastery.com/object-recognition-with-deep-learning/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31717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01F27E-AD20-448B-A000-D3EB6641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3" y="323485"/>
            <a:ext cx="9744853" cy="5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CD98E-2E25-48F6-B132-EEBE6D3F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10"/>
            <a:ext cx="12192000" cy="640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A15CF-3AD5-4B68-8144-947C27FC2F06}"/>
              </a:ext>
            </a:extLst>
          </p:cNvPr>
          <p:cNvSpPr txBox="1"/>
          <p:nvPr/>
        </p:nvSpPr>
        <p:spPr>
          <a:xfrm>
            <a:off x="0" y="6488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34654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461A0-1702-4444-A59D-DE6739A1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5" y="-115414"/>
            <a:ext cx="103019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0B17-3B11-4762-B692-8A834CADE05B}"/>
              </a:ext>
            </a:extLst>
          </p:cNvPr>
          <p:cNvSpPr txBox="1"/>
          <p:nvPr/>
        </p:nvSpPr>
        <p:spPr>
          <a:xfrm>
            <a:off x="0" y="6480699"/>
            <a:ext cx="5983550" cy="377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733556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45FC-83E3-474C-8A1E-515F83E7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BCA93-8E21-456A-A3EB-7C60130D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804761"/>
            <a:ext cx="668748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8C51-949D-4C9A-9738-548C9A3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1026" name="Picture 2" descr="How is Machine Learning Overfitting works - Stack Overflow">
            <a:extLst>
              <a:ext uri="{FF2B5EF4-FFF2-40B4-BE49-F238E27FC236}">
                <a16:creationId xmlns:a16="http://schemas.microsoft.com/office/drawing/2014/main" id="{B4710865-21AC-4D5D-8AEF-F4CE01EE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66863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B32-4824-4681-9846-0347EA54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78EA6-4C23-42B4-99AA-0F5B04BE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64" y="1821316"/>
            <a:ext cx="51244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4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BD41-FF24-4B7A-8EC4-9FE1F1B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perceptron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/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CC8FD-A084-4908-AAF8-17A3341EB540}"/>
              </a:ext>
            </a:extLst>
          </p:cNvPr>
          <p:cNvCxnSpPr>
            <a:cxnSpLocks/>
          </p:cNvCxnSpPr>
          <p:nvPr/>
        </p:nvCxnSpPr>
        <p:spPr>
          <a:xfrm>
            <a:off x="1708212" y="2474338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3C0790-D326-4438-B2B9-4BD8394E10BD}"/>
              </a:ext>
            </a:extLst>
          </p:cNvPr>
          <p:cNvCxnSpPr>
            <a:cxnSpLocks/>
          </p:cNvCxnSpPr>
          <p:nvPr/>
        </p:nvCxnSpPr>
        <p:spPr>
          <a:xfrm flipV="1">
            <a:off x="838200" y="3950250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B33B1-4FEB-48D2-89EE-CD0BAFE702C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95653" y="4518361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A46883-CDD5-45D2-95BD-6304B443390D}"/>
              </a:ext>
            </a:extLst>
          </p:cNvPr>
          <p:cNvSpPr txBox="1"/>
          <p:nvPr/>
        </p:nvSpPr>
        <p:spPr>
          <a:xfrm>
            <a:off x="1246573" y="1857339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7982B-3269-4B97-9B76-C05FD60DCC66}"/>
              </a:ext>
            </a:extLst>
          </p:cNvPr>
          <p:cNvSpPr txBox="1"/>
          <p:nvPr/>
        </p:nvSpPr>
        <p:spPr>
          <a:xfrm>
            <a:off x="5258999" y="3765584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classification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/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CF9CE5-F4E5-4BDC-BABA-E3E84C149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4" y="2514005"/>
            <a:ext cx="2467319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DB6C3-97BC-4BCC-9C88-8302474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96" y="4198469"/>
            <a:ext cx="2943636" cy="99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/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21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/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648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/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/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/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blipFill>
                <a:blip r:embed="rId10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3A410-9FEA-4723-A9D9-2AB2C932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7"/>
            <a:ext cx="6698056" cy="6467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3FE543-AC6D-4B81-8992-3842A581EF8D}"/>
              </a:ext>
            </a:extLst>
          </p:cNvPr>
          <p:cNvCxnSpPr>
            <a:cxnSpLocks/>
          </p:cNvCxnSpPr>
          <p:nvPr/>
        </p:nvCxnSpPr>
        <p:spPr>
          <a:xfrm flipH="1">
            <a:off x="2707689" y="2086252"/>
            <a:ext cx="4722921" cy="219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778D47-8192-4A6F-AB4B-1BB5FD422909}"/>
              </a:ext>
            </a:extLst>
          </p:cNvPr>
          <p:cNvSpPr txBox="1"/>
          <p:nvPr/>
        </p:nvSpPr>
        <p:spPr>
          <a:xfrm>
            <a:off x="7865616" y="1313895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splits the two classes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/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have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blipFill>
                <a:blip r:embed="rId3"/>
                <a:stretch>
                  <a:fillRect l="-1856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47EDA-B49C-4B90-86C9-0198A84D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608728"/>
            <a:ext cx="6573167" cy="624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/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gradient descent, we  can adjust ‘weights’ which are in the formula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blipFill>
                <a:blip r:embed="rId3"/>
                <a:stretch>
                  <a:fillRect l="-1054" t="-24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973F0B-F8FB-4F93-A512-32469C4A52E5}"/>
              </a:ext>
            </a:extLst>
          </p:cNvPr>
          <p:cNvSpPr txBox="1"/>
          <p:nvPr/>
        </p:nvSpPr>
        <p:spPr>
          <a:xfrm>
            <a:off x="1808451" y="424062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discriminants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/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Discriminant can be plotted as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blipFill>
                <a:blip r:embed="rId4"/>
                <a:stretch>
                  <a:fillRect l="-1161" t="-25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A8FB4-FF19-4A05-9EF9-BE8D8F1D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1901175"/>
            <a:ext cx="1124106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5E-41A7-4DBC-A5EC-A6B085B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/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/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E2798-A461-4B52-9C83-CA311236C041}"/>
              </a:ext>
            </a:extLst>
          </p:cNvPr>
          <p:cNvCxnSpPr>
            <a:cxnSpLocks/>
          </p:cNvCxnSpPr>
          <p:nvPr/>
        </p:nvCxnSpPr>
        <p:spPr>
          <a:xfrm>
            <a:off x="3102007" y="2927099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A72C7-0B8C-435B-8500-6E4E20135B29}"/>
              </a:ext>
            </a:extLst>
          </p:cNvPr>
          <p:cNvCxnSpPr>
            <a:cxnSpLocks/>
          </p:cNvCxnSpPr>
          <p:nvPr/>
        </p:nvCxnSpPr>
        <p:spPr>
          <a:xfrm flipV="1">
            <a:off x="2231995" y="4403011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54F54-FDEE-42FF-883E-7D70B0D8E61D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489448" y="4971122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3039A7-B85A-4630-805A-775CE958E870}"/>
              </a:ext>
            </a:extLst>
          </p:cNvPr>
          <p:cNvSpPr txBox="1"/>
          <p:nvPr/>
        </p:nvSpPr>
        <p:spPr>
          <a:xfrm>
            <a:off x="2640368" y="23101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/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blipFill>
                <a:blip r:embed="rId5"/>
                <a:stretch>
                  <a:fillRect r="-6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/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/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/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/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2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D080A-8C4E-4436-BE2D-F4C57A8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59797"/>
            <a:ext cx="6698056" cy="64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387A8-A1FF-4403-AE8C-097170769C93}"/>
              </a:ext>
            </a:extLst>
          </p:cNvPr>
          <p:cNvSpPr txBox="1"/>
          <p:nvPr/>
        </p:nvSpPr>
        <p:spPr>
          <a:xfrm>
            <a:off x="7651102" y="1371600"/>
            <a:ext cx="367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would fit best?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implement ‘cost function’</a:t>
            </a:r>
          </a:p>
          <a:p>
            <a:endParaRPr lang="en-US" dirty="0"/>
          </a:p>
          <a:p>
            <a:r>
              <a:rPr lang="en-US" dirty="0"/>
              <a:t>Thing that we are trying to minimize </a:t>
            </a:r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BEEAD-7CEF-46F4-A8C9-76B962E31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49282" y="2248763"/>
            <a:ext cx="2901820" cy="125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57BADD-860C-400E-9AAD-5E2520B1566E}"/>
              </a:ext>
            </a:extLst>
          </p:cNvPr>
          <p:cNvCxnSpPr/>
          <p:nvPr/>
        </p:nvCxnSpPr>
        <p:spPr>
          <a:xfrm flipV="1">
            <a:off x="870012" y="648070"/>
            <a:ext cx="5131293" cy="52822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/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Common approach: 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 is our target variable</a:t>
                </a:r>
                <a:endParaRPr lang="en-US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blipFill>
                <a:blip r:embed="rId3"/>
                <a:stretch>
                  <a:fillRect l="-1341" t="-1749" b="-34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/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Microsoft Office PowerPoint</Application>
  <PresentationFormat>Widescreen</PresentationFormat>
  <Paragraphs>166</Paragraphs>
  <Slides>36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Machine Learning Learnings</vt:lpstr>
      <vt:lpstr>Table of Contents</vt:lpstr>
      <vt:lpstr>Perceptron? Neuron?</vt:lpstr>
      <vt:lpstr>Linear perceptron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Gradient descent</vt:lpstr>
      <vt:lpstr>PowerPoint Presentation</vt:lpstr>
      <vt:lpstr>Gradient descent (more advanced)</vt:lpstr>
      <vt:lpstr>Cost functions (also called loss function or error function)</vt:lpstr>
      <vt:lpstr>PowerPoint Presentation</vt:lpstr>
      <vt:lpstr>Things to look at</vt:lpstr>
      <vt:lpstr>Introducing non-linearity</vt:lpstr>
      <vt:lpstr>Multilayer perceptron</vt:lpstr>
      <vt:lpstr>PowerPoint Presentation</vt:lpstr>
      <vt:lpstr>(Deep) Neural Networks</vt:lpstr>
      <vt:lpstr>Image classification</vt:lpstr>
      <vt:lpstr>PowerPoint Presentation</vt:lpstr>
      <vt:lpstr>Convolutional Neural Network</vt:lpstr>
      <vt:lpstr>Convolutions</vt:lpstr>
      <vt:lpstr>PowerPoint Presentation</vt:lpstr>
      <vt:lpstr>Architectures</vt:lpstr>
      <vt:lpstr>PowerPoint Presentation</vt:lpstr>
      <vt:lpstr>Output of different CNN layers</vt:lpstr>
      <vt:lpstr>PowerPoint Presentation</vt:lpstr>
      <vt:lpstr>Object detection</vt:lpstr>
      <vt:lpstr>PowerPoint Presentation</vt:lpstr>
      <vt:lpstr>PowerPoint Presentation</vt:lpstr>
      <vt:lpstr>PowerPoint Presentation</vt:lpstr>
      <vt:lpstr>PowerPoint Presentation</vt:lpstr>
      <vt:lpstr>EXTRA</vt:lpstr>
      <vt:lpstr>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Learnings</dc:title>
  <dc:creator>Romas Zubavicius</dc:creator>
  <cp:lastModifiedBy>Romas Zubavicius</cp:lastModifiedBy>
  <cp:revision>17</cp:revision>
  <dcterms:created xsi:type="dcterms:W3CDTF">2021-11-12T13:24:14Z</dcterms:created>
  <dcterms:modified xsi:type="dcterms:W3CDTF">2021-11-26T08:36:58Z</dcterms:modified>
</cp:coreProperties>
</file>